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178c8180b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178c8180b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178c8180b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178c8180b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178c8180b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178c8180b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78c8180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78c8180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78c8180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78c8180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78c8180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78c8180b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78c8180b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78c8180b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178c8180b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178c8180b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78c8180b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78c8180b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78c8180b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78c8180b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78c8180b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178c8180b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Food Wastage Reduction App</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Food Wastage Reduction APP</a:t>
            </a:r>
            <a:endParaRPr/>
          </a:p>
        </p:txBody>
      </p:sp>
      <p:pic>
        <p:nvPicPr>
          <p:cNvPr id="116" name="Google Shape;116;p22"/>
          <p:cNvPicPr preferRelativeResize="0"/>
          <p:nvPr/>
        </p:nvPicPr>
        <p:blipFill rotWithShape="1">
          <a:blip r:embed="rId3">
            <a:alphaModFix/>
          </a:blip>
          <a:srcRect b="6685" l="3598" r="3403" t="3571"/>
          <a:stretch/>
        </p:blipFill>
        <p:spPr>
          <a:xfrm>
            <a:off x="0" y="1631650"/>
            <a:ext cx="4740402" cy="2982850"/>
          </a:xfrm>
          <a:prstGeom prst="rect">
            <a:avLst/>
          </a:prstGeom>
          <a:noFill/>
          <a:ln>
            <a:noFill/>
          </a:ln>
        </p:spPr>
      </p:pic>
      <p:pic>
        <p:nvPicPr>
          <p:cNvPr id="117" name="Google Shape;117;p22"/>
          <p:cNvPicPr preferRelativeResize="0"/>
          <p:nvPr/>
        </p:nvPicPr>
        <p:blipFill rotWithShape="1">
          <a:blip r:embed="rId4">
            <a:alphaModFix/>
          </a:blip>
          <a:srcRect b="6909" l="3810" r="3476" t="3709"/>
          <a:stretch/>
        </p:blipFill>
        <p:spPr>
          <a:xfrm>
            <a:off x="4843350" y="31875"/>
            <a:ext cx="4217801" cy="2651425"/>
          </a:xfrm>
          <a:prstGeom prst="rect">
            <a:avLst/>
          </a:prstGeom>
          <a:noFill/>
          <a:ln>
            <a:noFill/>
          </a:ln>
        </p:spPr>
      </p:pic>
      <p:pic>
        <p:nvPicPr>
          <p:cNvPr id="118" name="Google Shape;118;p22"/>
          <p:cNvPicPr preferRelativeResize="0"/>
          <p:nvPr/>
        </p:nvPicPr>
        <p:blipFill rotWithShape="1">
          <a:blip r:embed="rId5">
            <a:alphaModFix/>
          </a:blip>
          <a:srcRect b="6531" l="3345" r="3717" t="3870"/>
          <a:stretch/>
        </p:blipFill>
        <p:spPr>
          <a:xfrm>
            <a:off x="4878875" y="2307225"/>
            <a:ext cx="4217696" cy="265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Food Wastage Reduction APP</a:t>
            </a:r>
            <a:endParaRPr/>
          </a:p>
          <a:p>
            <a:pPr indent="0" lvl="0" marL="0" rtl="0" algn="l">
              <a:spcBef>
                <a:spcPts val="0"/>
              </a:spcBef>
              <a:spcAft>
                <a:spcPts val="0"/>
              </a:spcAft>
              <a:buNone/>
            </a:pPr>
            <a:r>
              <a:t/>
            </a:r>
            <a:endParaRPr/>
          </a:p>
        </p:txBody>
      </p:sp>
      <p:pic>
        <p:nvPicPr>
          <p:cNvPr id="124" name="Google Shape;124;p23"/>
          <p:cNvPicPr preferRelativeResize="0"/>
          <p:nvPr/>
        </p:nvPicPr>
        <p:blipFill rotWithShape="1">
          <a:blip r:embed="rId3">
            <a:alphaModFix/>
          </a:blip>
          <a:srcRect b="5027" l="1829" r="2877" t="2891"/>
          <a:stretch/>
        </p:blipFill>
        <p:spPr>
          <a:xfrm>
            <a:off x="0" y="2234050"/>
            <a:ext cx="4690973" cy="2909450"/>
          </a:xfrm>
          <a:prstGeom prst="rect">
            <a:avLst/>
          </a:prstGeom>
          <a:noFill/>
          <a:ln>
            <a:noFill/>
          </a:ln>
        </p:spPr>
      </p:pic>
      <p:pic>
        <p:nvPicPr>
          <p:cNvPr id="125" name="Google Shape;125;p23"/>
          <p:cNvPicPr preferRelativeResize="0"/>
          <p:nvPr/>
        </p:nvPicPr>
        <p:blipFill rotWithShape="1">
          <a:blip r:embed="rId4">
            <a:alphaModFix/>
          </a:blip>
          <a:srcRect b="6362" l="3242" r="3036" t="3393"/>
          <a:stretch/>
        </p:blipFill>
        <p:spPr>
          <a:xfrm>
            <a:off x="2527700" y="1017725"/>
            <a:ext cx="4276924" cy="2685350"/>
          </a:xfrm>
          <a:prstGeom prst="rect">
            <a:avLst/>
          </a:prstGeom>
          <a:noFill/>
          <a:ln>
            <a:noFill/>
          </a:ln>
        </p:spPr>
      </p:pic>
      <p:pic>
        <p:nvPicPr>
          <p:cNvPr id="126" name="Google Shape;126;p23"/>
          <p:cNvPicPr preferRelativeResize="0"/>
          <p:nvPr/>
        </p:nvPicPr>
        <p:blipFill rotWithShape="1">
          <a:blip r:embed="rId5">
            <a:alphaModFix/>
          </a:blip>
          <a:srcRect b="7644" l="3611" r="3546" t="3875"/>
          <a:stretch/>
        </p:blipFill>
        <p:spPr>
          <a:xfrm>
            <a:off x="4979801" y="2394937"/>
            <a:ext cx="4164198" cy="2587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Food Wastage Reduction APP</a:t>
            </a:r>
            <a:endParaRPr/>
          </a:p>
          <a:p>
            <a:pPr indent="0" lvl="0" marL="0" rtl="0" algn="l">
              <a:spcBef>
                <a:spcPts val="0"/>
              </a:spcBef>
              <a:spcAft>
                <a:spcPts val="0"/>
              </a:spcAft>
              <a:buNone/>
            </a:pPr>
            <a:r>
              <a:t/>
            </a:r>
            <a:endParaRPr/>
          </a:p>
        </p:txBody>
      </p:sp>
      <p:pic>
        <p:nvPicPr>
          <p:cNvPr id="132" name="Google Shape;132;p24"/>
          <p:cNvPicPr preferRelativeResize="0"/>
          <p:nvPr/>
        </p:nvPicPr>
        <p:blipFill rotWithShape="1">
          <a:blip r:embed="rId3">
            <a:alphaModFix/>
          </a:blip>
          <a:srcRect b="7519" l="3706" r="3623" t="3906"/>
          <a:stretch/>
        </p:blipFill>
        <p:spPr>
          <a:xfrm>
            <a:off x="127475" y="1017725"/>
            <a:ext cx="4155600" cy="2589951"/>
          </a:xfrm>
          <a:prstGeom prst="rect">
            <a:avLst/>
          </a:prstGeom>
          <a:noFill/>
          <a:ln>
            <a:noFill/>
          </a:ln>
        </p:spPr>
      </p:pic>
      <p:pic>
        <p:nvPicPr>
          <p:cNvPr id="133" name="Google Shape;133;p24"/>
          <p:cNvPicPr preferRelativeResize="0"/>
          <p:nvPr/>
        </p:nvPicPr>
        <p:blipFill rotWithShape="1">
          <a:blip r:embed="rId4">
            <a:alphaModFix/>
          </a:blip>
          <a:srcRect b="7451" l="2997" r="60397" t="3951"/>
          <a:stretch/>
        </p:blipFill>
        <p:spPr>
          <a:xfrm>
            <a:off x="1136600" y="2485700"/>
            <a:ext cx="1667748" cy="2632301"/>
          </a:xfrm>
          <a:prstGeom prst="rect">
            <a:avLst/>
          </a:prstGeom>
          <a:noFill/>
          <a:ln>
            <a:noFill/>
          </a:ln>
        </p:spPr>
      </p:pic>
      <p:pic>
        <p:nvPicPr>
          <p:cNvPr id="134" name="Google Shape;134;p24"/>
          <p:cNvPicPr preferRelativeResize="0"/>
          <p:nvPr/>
        </p:nvPicPr>
        <p:blipFill rotWithShape="1">
          <a:blip r:embed="rId5">
            <a:alphaModFix/>
          </a:blip>
          <a:srcRect b="7408" l="3688" r="3873" t="3868"/>
          <a:stretch/>
        </p:blipFill>
        <p:spPr>
          <a:xfrm>
            <a:off x="3256900" y="815825"/>
            <a:ext cx="5845352" cy="3658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purpose of this development is to limit the wastage of food.</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Many restaurants tend to throw the leftover food at the end of the day even though the food is perfectly fine to be eaten, which means that huge amounts of food are wasted.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While all that food is being wasted, some families can barely afford proper meals with their limited money.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They don't get enough nutrition due to the lack of having three meals in a day.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Therefore, we decided to create our application to link the restaurant with the unfortunate people, so instead of throwing the food, the unfortunate will be able to pick it up from the restaurant at the end of the day.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application allows the restaurants to log in, and upload an image of the meals they have as leftovers along with a description of that meal, and the location where to pick it up.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Modules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300037" lvl="0" marL="457200" rtl="0" algn="just">
              <a:lnSpc>
                <a:spcPct val="150000"/>
              </a:lnSpc>
              <a:spcBef>
                <a:spcPts val="0"/>
              </a:spcBef>
              <a:spcAft>
                <a:spcPts val="0"/>
              </a:spcAft>
              <a:buSzPct val="100000"/>
              <a:buChar char="●"/>
            </a:pPr>
            <a:r>
              <a:rPr lang="en"/>
              <a:t>Users Register</a:t>
            </a:r>
            <a:endParaRPr/>
          </a:p>
          <a:p>
            <a:pPr indent="-284162" lvl="1" marL="914400" rtl="0" algn="just">
              <a:lnSpc>
                <a:spcPct val="150000"/>
              </a:lnSpc>
              <a:spcBef>
                <a:spcPts val="0"/>
              </a:spcBef>
              <a:spcAft>
                <a:spcPts val="0"/>
              </a:spcAft>
              <a:buSzPct val="100000"/>
              <a:buChar char="○"/>
            </a:pPr>
            <a:r>
              <a:rPr lang="en"/>
              <a:t>This module is used to create a user registrations form. After registering application form the users able to enter into process. To register the form following details should be given by the user, the details that should be filled by the user is their personal details and the required details by the secret password, location, address etc.</a:t>
            </a:r>
            <a:endParaRPr/>
          </a:p>
          <a:p>
            <a:pPr indent="-300037" lvl="0" marL="457200" rtl="0" algn="just">
              <a:lnSpc>
                <a:spcPct val="150000"/>
              </a:lnSpc>
              <a:spcBef>
                <a:spcPts val="0"/>
              </a:spcBef>
              <a:spcAft>
                <a:spcPts val="0"/>
              </a:spcAft>
              <a:buSzPct val="100000"/>
              <a:buChar char="●"/>
            </a:pPr>
            <a:r>
              <a:rPr lang="en"/>
              <a:t>Login</a:t>
            </a:r>
            <a:endParaRPr/>
          </a:p>
          <a:p>
            <a:pPr indent="-284162" lvl="1" marL="914400" rtl="0" algn="just">
              <a:lnSpc>
                <a:spcPct val="150000"/>
              </a:lnSpc>
              <a:spcBef>
                <a:spcPts val="0"/>
              </a:spcBef>
              <a:spcAft>
                <a:spcPts val="0"/>
              </a:spcAft>
              <a:buSzPct val="100000"/>
              <a:buChar char="○"/>
            </a:pPr>
            <a:r>
              <a:rPr lang="en"/>
              <a:t>User can login using username and password</a:t>
            </a:r>
            <a:endParaRPr/>
          </a:p>
          <a:p>
            <a:pPr indent="-300037" lvl="0" marL="457200" rtl="0" algn="just">
              <a:lnSpc>
                <a:spcPct val="150000"/>
              </a:lnSpc>
              <a:spcBef>
                <a:spcPts val="0"/>
              </a:spcBef>
              <a:spcAft>
                <a:spcPts val="0"/>
              </a:spcAft>
              <a:buSzPct val="100000"/>
              <a:buChar char="●"/>
            </a:pPr>
            <a:r>
              <a:rPr lang="en"/>
              <a:t>View Items</a:t>
            </a:r>
            <a:endParaRPr/>
          </a:p>
          <a:p>
            <a:pPr indent="-284162" lvl="1" marL="914400" rtl="0" algn="just">
              <a:lnSpc>
                <a:spcPct val="150000"/>
              </a:lnSpc>
              <a:spcBef>
                <a:spcPts val="0"/>
              </a:spcBef>
              <a:spcAft>
                <a:spcPts val="0"/>
              </a:spcAft>
              <a:buSzPct val="100000"/>
              <a:buChar char="○"/>
            </a:pPr>
            <a:r>
              <a:rPr lang="en"/>
              <a:t>Search location wise and book the food items</a:t>
            </a:r>
            <a:endParaRPr/>
          </a:p>
          <a:p>
            <a:pPr indent="-300037" lvl="0" marL="457200" rtl="0" algn="just">
              <a:lnSpc>
                <a:spcPct val="150000"/>
              </a:lnSpc>
              <a:spcBef>
                <a:spcPts val="0"/>
              </a:spcBef>
              <a:spcAft>
                <a:spcPts val="0"/>
              </a:spcAft>
              <a:buSzPct val="100000"/>
              <a:buChar char="●"/>
            </a:pPr>
            <a:r>
              <a:rPr lang="en"/>
              <a:t>Add Items </a:t>
            </a:r>
            <a:endParaRPr/>
          </a:p>
          <a:p>
            <a:pPr indent="-284162" lvl="1" marL="914400" rtl="0" algn="just">
              <a:lnSpc>
                <a:spcPct val="150000"/>
              </a:lnSpc>
              <a:spcBef>
                <a:spcPts val="0"/>
              </a:spcBef>
              <a:spcAft>
                <a:spcPts val="0"/>
              </a:spcAft>
              <a:buSzPct val="100000"/>
              <a:buChar char="○"/>
            </a:pPr>
            <a:r>
              <a:rPr lang="en"/>
              <a:t>Create a new food item with details of quantity, location, address contact</a:t>
            </a:r>
            <a:endParaRPr/>
          </a:p>
          <a:p>
            <a:pPr indent="-300037" lvl="0" marL="457200" rtl="0" algn="just">
              <a:lnSpc>
                <a:spcPct val="150000"/>
              </a:lnSpc>
              <a:spcBef>
                <a:spcPts val="0"/>
              </a:spcBef>
              <a:spcAft>
                <a:spcPts val="0"/>
              </a:spcAft>
              <a:buSzPct val="100000"/>
              <a:buChar char="●"/>
            </a:pPr>
            <a:r>
              <a:rPr lang="en"/>
              <a:t>Add images </a:t>
            </a:r>
            <a:endParaRPr/>
          </a:p>
          <a:p>
            <a:pPr indent="-284162" lvl="1" marL="914400" rtl="0" algn="just">
              <a:lnSpc>
                <a:spcPct val="150000"/>
              </a:lnSpc>
              <a:spcBef>
                <a:spcPts val="0"/>
              </a:spcBef>
              <a:spcAft>
                <a:spcPts val="0"/>
              </a:spcAft>
              <a:buSzPct val="100000"/>
              <a:buChar char="○"/>
            </a:pPr>
            <a:r>
              <a:rPr lang="en"/>
              <a:t>Add images to the food items	</a:t>
            </a:r>
            <a:endParaRPr/>
          </a:p>
          <a:p>
            <a:pPr indent="-300037" lvl="0" marL="457200" rtl="0" algn="just">
              <a:lnSpc>
                <a:spcPct val="150000"/>
              </a:lnSpc>
              <a:spcBef>
                <a:spcPts val="0"/>
              </a:spcBef>
              <a:spcAft>
                <a:spcPts val="0"/>
              </a:spcAft>
              <a:buSzPct val="100000"/>
              <a:buChar char="●"/>
            </a:pPr>
            <a:r>
              <a:rPr lang="en"/>
              <a:t>Add Items To Cart </a:t>
            </a:r>
            <a:endParaRPr/>
          </a:p>
          <a:p>
            <a:pPr indent="-284162" lvl="1" marL="914400" rtl="0" algn="just">
              <a:lnSpc>
                <a:spcPct val="150000"/>
              </a:lnSpc>
              <a:spcBef>
                <a:spcPts val="0"/>
              </a:spcBef>
              <a:spcAft>
                <a:spcPts val="0"/>
              </a:spcAft>
              <a:buSzPct val="100000"/>
              <a:buChar char="○"/>
            </a:pPr>
            <a:r>
              <a:rPr lang="en"/>
              <a:t>Add multiple food items to cart for booking </a:t>
            </a:r>
            <a:endParaRPr/>
          </a:p>
          <a:p>
            <a:pPr indent="-300037" lvl="0" marL="457200" rtl="0" algn="just">
              <a:lnSpc>
                <a:spcPct val="150000"/>
              </a:lnSpc>
              <a:spcBef>
                <a:spcPts val="0"/>
              </a:spcBef>
              <a:spcAft>
                <a:spcPts val="0"/>
              </a:spcAft>
              <a:buSzPct val="100000"/>
              <a:buChar char="●"/>
            </a:pPr>
            <a:r>
              <a:rPr lang="en"/>
              <a:t>Remove An Item From The Cart</a:t>
            </a:r>
            <a:endParaRPr/>
          </a:p>
          <a:p>
            <a:pPr indent="-300037" lvl="0" marL="457200" rtl="0" algn="just">
              <a:lnSpc>
                <a:spcPct val="150000"/>
              </a:lnSpc>
              <a:spcBef>
                <a:spcPts val="0"/>
              </a:spcBef>
              <a:spcAft>
                <a:spcPts val="0"/>
              </a:spcAft>
              <a:buSzPct val="100000"/>
              <a:buChar char="●"/>
            </a:pPr>
            <a:r>
              <a:rPr lang="en"/>
              <a:t>Delete food items to cart for booking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&amp; Sequence Diagrams</a:t>
            </a:r>
            <a:endParaRPr/>
          </a:p>
        </p:txBody>
      </p:sp>
      <p:pic>
        <p:nvPicPr>
          <p:cNvPr id="73" name="Google Shape;73;p16"/>
          <p:cNvPicPr preferRelativeResize="0"/>
          <p:nvPr/>
        </p:nvPicPr>
        <p:blipFill>
          <a:blip r:embed="rId3">
            <a:alphaModFix/>
          </a:blip>
          <a:stretch>
            <a:fillRect/>
          </a:stretch>
        </p:blipFill>
        <p:spPr>
          <a:xfrm>
            <a:off x="1031625" y="1136300"/>
            <a:ext cx="2907786" cy="3820975"/>
          </a:xfrm>
          <a:prstGeom prst="rect">
            <a:avLst/>
          </a:prstGeom>
          <a:noFill/>
          <a:ln>
            <a:noFill/>
          </a:ln>
        </p:spPr>
      </p:pic>
      <p:pic>
        <p:nvPicPr>
          <p:cNvPr id="74" name="Google Shape;74;p16"/>
          <p:cNvPicPr preferRelativeResize="0"/>
          <p:nvPr/>
        </p:nvPicPr>
        <p:blipFill>
          <a:blip r:embed="rId4">
            <a:alphaModFix/>
          </a:blip>
          <a:stretch>
            <a:fillRect/>
          </a:stretch>
        </p:blipFill>
        <p:spPr>
          <a:xfrm>
            <a:off x="4937211" y="1136300"/>
            <a:ext cx="3163698"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Model</a:t>
            </a:r>
            <a:endParaRPr/>
          </a:p>
        </p:txBody>
      </p:sp>
      <p:pic>
        <p:nvPicPr>
          <p:cNvPr id="80" name="Google Shape;80;p17"/>
          <p:cNvPicPr preferRelativeResize="0"/>
          <p:nvPr/>
        </p:nvPicPr>
        <p:blipFill>
          <a:blip r:embed="rId3">
            <a:alphaModFix/>
          </a:blip>
          <a:stretch>
            <a:fillRect/>
          </a:stretch>
        </p:blipFill>
        <p:spPr>
          <a:xfrm>
            <a:off x="2955113" y="974000"/>
            <a:ext cx="3233768" cy="382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&amp; Technologies</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Python3</a:t>
            </a:r>
            <a:endParaRPr/>
          </a:p>
          <a:p>
            <a:pPr indent="-342900" lvl="0" marL="457200" rtl="0" algn="l">
              <a:lnSpc>
                <a:spcPct val="150000"/>
              </a:lnSpc>
              <a:spcBef>
                <a:spcPts val="0"/>
              </a:spcBef>
              <a:spcAft>
                <a:spcPts val="0"/>
              </a:spcAft>
              <a:buSzPts val="1800"/>
              <a:buAutoNum type="arabicPeriod"/>
            </a:pPr>
            <a:r>
              <a:rPr lang="en"/>
              <a:t>Django</a:t>
            </a:r>
            <a:endParaRPr/>
          </a:p>
          <a:p>
            <a:pPr indent="-342900" lvl="0" marL="457200" rtl="0" algn="l">
              <a:lnSpc>
                <a:spcPct val="150000"/>
              </a:lnSpc>
              <a:spcBef>
                <a:spcPts val="0"/>
              </a:spcBef>
              <a:spcAft>
                <a:spcPts val="0"/>
              </a:spcAft>
              <a:buSzPts val="1800"/>
              <a:buAutoNum type="arabicPeriod"/>
            </a:pPr>
            <a:r>
              <a:rPr lang="en"/>
              <a:t>HTML</a:t>
            </a:r>
            <a:endParaRPr/>
          </a:p>
          <a:p>
            <a:pPr indent="-342900" lvl="0" marL="457200" rtl="0" algn="l">
              <a:lnSpc>
                <a:spcPct val="150000"/>
              </a:lnSpc>
              <a:spcBef>
                <a:spcPts val="0"/>
              </a:spcBef>
              <a:spcAft>
                <a:spcPts val="0"/>
              </a:spcAft>
              <a:buSzPts val="1800"/>
              <a:buAutoNum type="arabicPeriod"/>
            </a:pPr>
            <a:r>
              <a:rPr lang="en"/>
              <a:t>MySQL</a:t>
            </a:r>
            <a:endParaRPr/>
          </a:p>
          <a:p>
            <a:pPr indent="-342900" lvl="0" marL="457200" rtl="0" algn="l">
              <a:lnSpc>
                <a:spcPct val="150000"/>
              </a:lnSpc>
              <a:spcBef>
                <a:spcPts val="0"/>
              </a:spcBef>
              <a:spcAft>
                <a:spcPts val="0"/>
              </a:spcAft>
              <a:buSzPts val="1800"/>
              <a:buAutoNum type="arabicPeriod"/>
            </a:pPr>
            <a:r>
              <a:rPr lang="en"/>
              <a:t>CSS &amp;  Bootstrap</a:t>
            </a:r>
            <a:endParaRPr/>
          </a:p>
          <a:p>
            <a:pPr indent="0" lvl="0" marL="0" rtl="0" algn="l">
              <a:lnSpc>
                <a:spcPct val="150000"/>
              </a:lnSpc>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 Services</a:t>
            </a:r>
            <a:endParaRPr/>
          </a:p>
        </p:txBody>
      </p:sp>
      <p:sp>
        <p:nvSpPr>
          <p:cNvPr id="92" name="Google Shape;92;p19"/>
          <p:cNvSpPr txBox="1"/>
          <p:nvPr/>
        </p:nvSpPr>
        <p:spPr>
          <a:xfrm>
            <a:off x="311700" y="9809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AWS RDS</a:t>
            </a:r>
            <a:endParaRPr sz="1800">
              <a:solidFill>
                <a:schemeClr val="dk2"/>
              </a:solidFill>
            </a:endParaRPr>
          </a:p>
        </p:txBody>
      </p:sp>
      <p:pic>
        <p:nvPicPr>
          <p:cNvPr id="93" name="Google Shape;93;p19"/>
          <p:cNvPicPr preferRelativeResize="0"/>
          <p:nvPr/>
        </p:nvPicPr>
        <p:blipFill rotWithShape="1">
          <a:blip r:embed="rId3">
            <a:alphaModFix/>
          </a:blip>
          <a:srcRect b="6027" l="3513" r="3782" t="3605"/>
          <a:stretch/>
        </p:blipFill>
        <p:spPr>
          <a:xfrm>
            <a:off x="72225" y="2198900"/>
            <a:ext cx="4632999" cy="2944601"/>
          </a:xfrm>
          <a:prstGeom prst="rect">
            <a:avLst/>
          </a:prstGeom>
          <a:noFill/>
          <a:ln>
            <a:noFill/>
          </a:ln>
        </p:spPr>
      </p:pic>
      <p:pic>
        <p:nvPicPr>
          <p:cNvPr id="94" name="Google Shape;94;p19"/>
          <p:cNvPicPr preferRelativeResize="0"/>
          <p:nvPr/>
        </p:nvPicPr>
        <p:blipFill rotWithShape="1">
          <a:blip r:embed="rId4">
            <a:alphaModFix/>
          </a:blip>
          <a:srcRect b="6590" l="3391" r="3185" t="3868"/>
          <a:stretch/>
        </p:blipFill>
        <p:spPr>
          <a:xfrm>
            <a:off x="4648550" y="34175"/>
            <a:ext cx="4462923" cy="2789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Deployment Services</a:t>
            </a:r>
            <a:endParaRPr/>
          </a:p>
          <a:p>
            <a:pPr indent="0" lvl="0" marL="0" rtl="0" algn="l">
              <a:spcBef>
                <a:spcPts val="0"/>
              </a:spcBef>
              <a:spcAft>
                <a:spcPts val="0"/>
              </a:spcAft>
              <a:buNone/>
            </a:pPr>
            <a:r>
              <a:t/>
            </a:r>
            <a:endParaRPr/>
          </a:p>
        </p:txBody>
      </p:sp>
      <p:sp>
        <p:nvSpPr>
          <p:cNvPr id="100" name="Google Shape;100;p20"/>
          <p:cNvSpPr txBox="1"/>
          <p:nvPr/>
        </p:nvSpPr>
        <p:spPr>
          <a:xfrm>
            <a:off x="311700" y="10510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AWS EC2</a:t>
            </a:r>
            <a:endParaRPr sz="1800">
              <a:solidFill>
                <a:schemeClr val="dk2"/>
              </a:solidFill>
            </a:endParaRPr>
          </a:p>
        </p:txBody>
      </p:sp>
      <p:pic>
        <p:nvPicPr>
          <p:cNvPr id="101" name="Google Shape;101;p20"/>
          <p:cNvPicPr preferRelativeResize="0"/>
          <p:nvPr/>
        </p:nvPicPr>
        <p:blipFill rotWithShape="1">
          <a:blip r:embed="rId3">
            <a:alphaModFix/>
          </a:blip>
          <a:srcRect b="7403" l="3685" r="3722" t="3826"/>
          <a:stretch/>
        </p:blipFill>
        <p:spPr>
          <a:xfrm>
            <a:off x="38225" y="2220225"/>
            <a:ext cx="4627249" cy="2892749"/>
          </a:xfrm>
          <a:prstGeom prst="rect">
            <a:avLst/>
          </a:prstGeom>
          <a:noFill/>
          <a:ln>
            <a:noFill/>
          </a:ln>
        </p:spPr>
      </p:pic>
      <p:pic>
        <p:nvPicPr>
          <p:cNvPr id="102" name="Google Shape;102;p20"/>
          <p:cNvPicPr preferRelativeResize="0"/>
          <p:nvPr/>
        </p:nvPicPr>
        <p:blipFill rotWithShape="1">
          <a:blip r:embed="rId4">
            <a:alphaModFix/>
          </a:blip>
          <a:srcRect b="7079" l="3755" r="3514" t="4205"/>
          <a:stretch/>
        </p:blipFill>
        <p:spPr>
          <a:xfrm>
            <a:off x="4533775" y="445025"/>
            <a:ext cx="4542227" cy="2833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Deployment Services</a:t>
            </a:r>
            <a:endParaRPr/>
          </a:p>
        </p:txBody>
      </p:sp>
      <p:sp>
        <p:nvSpPr>
          <p:cNvPr id="108" name="Google Shape;108;p21"/>
          <p:cNvSpPr txBox="1"/>
          <p:nvPr/>
        </p:nvSpPr>
        <p:spPr>
          <a:xfrm>
            <a:off x="311700" y="10177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AWS API Gateway</a:t>
            </a:r>
            <a:endParaRPr sz="1800">
              <a:solidFill>
                <a:schemeClr val="dk2"/>
              </a:solidFill>
            </a:endParaRPr>
          </a:p>
        </p:txBody>
      </p:sp>
      <p:pic>
        <p:nvPicPr>
          <p:cNvPr id="109" name="Google Shape;109;p21"/>
          <p:cNvPicPr preferRelativeResize="0"/>
          <p:nvPr/>
        </p:nvPicPr>
        <p:blipFill rotWithShape="1">
          <a:blip r:embed="rId3">
            <a:alphaModFix/>
          </a:blip>
          <a:srcRect b="7086" l="3513" r="3541" t="3435"/>
          <a:stretch/>
        </p:blipFill>
        <p:spPr>
          <a:xfrm>
            <a:off x="89250" y="2047800"/>
            <a:ext cx="4748325" cy="2980975"/>
          </a:xfrm>
          <a:prstGeom prst="rect">
            <a:avLst/>
          </a:prstGeom>
          <a:noFill/>
          <a:ln>
            <a:noFill/>
          </a:ln>
        </p:spPr>
      </p:pic>
      <p:pic>
        <p:nvPicPr>
          <p:cNvPr id="110" name="Google Shape;110;p21"/>
          <p:cNvPicPr preferRelativeResize="0"/>
          <p:nvPr/>
        </p:nvPicPr>
        <p:blipFill rotWithShape="1">
          <a:blip r:embed="rId4">
            <a:alphaModFix/>
          </a:blip>
          <a:srcRect b="6825" l="4388" r="4370" t="3600"/>
          <a:stretch/>
        </p:blipFill>
        <p:spPr>
          <a:xfrm>
            <a:off x="4837575" y="216700"/>
            <a:ext cx="4247576" cy="27190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